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57" r:id="rId4"/>
    <p:sldId id="287" r:id="rId5"/>
    <p:sldId id="258" r:id="rId6"/>
    <p:sldId id="286" r:id="rId7"/>
    <p:sldId id="266" r:id="rId8"/>
    <p:sldId id="26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95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90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7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30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0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66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77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4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1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4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56207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- сад №3 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43711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Муртузалиева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А.К.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г..Избербаш 2022г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3"/>
          <p:cNvSpPr>
            <a:spLocks noGrp="1"/>
          </p:cNvSpPr>
          <p:nvPr/>
        </p:nvSpPr>
        <p:spPr>
          <a:xfrm>
            <a:off x="1142976" y="1857364"/>
            <a:ext cx="7000924" cy="415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916832"/>
            <a:ext cx="8001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Познавательный проект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«Покорение космоса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2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Фоторепортаж. Работа с детьми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Users\ХОЗЯИН\Desktop\IMG_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357718" cy="2808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G:\космос\20220315_121916.jpg"/>
          <p:cNvPicPr>
            <a:picLocks noChangeAspect="1" noChangeArrowheads="1"/>
          </p:cNvPicPr>
          <p:nvPr/>
        </p:nvPicPr>
        <p:blipFill>
          <a:blip r:embed="rId3" cstate="print"/>
          <a:srcRect l="5419" r="19786"/>
          <a:stretch>
            <a:fillRect/>
          </a:stretch>
        </p:blipFill>
        <p:spPr bwMode="auto">
          <a:xfrm>
            <a:off x="571472" y="3714752"/>
            <a:ext cx="4929222" cy="296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:\космос\IMG-20220315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071546"/>
            <a:ext cx="192882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G:\космос\20220315_12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00174"/>
            <a:ext cx="2857505" cy="511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с родителями воспитанников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DNS\Desktop\воспитатель года 2022\IMG-20220316-WA0017.jpg"/>
          <p:cNvPicPr/>
          <p:nvPr/>
        </p:nvPicPr>
        <p:blipFill>
          <a:blip r:embed="rId2" cstate="print"/>
          <a:srcRect t="33766" b="34199"/>
          <a:stretch>
            <a:fillRect/>
          </a:stretch>
        </p:blipFill>
        <p:spPr bwMode="auto">
          <a:xfrm>
            <a:off x="323528" y="1196752"/>
            <a:ext cx="39604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воспитатель года 2022\IMG-20220316-WA0016.jpg"/>
          <p:cNvPicPr/>
          <p:nvPr/>
        </p:nvPicPr>
        <p:blipFill>
          <a:blip r:embed="rId3" cstate="print"/>
          <a:srcRect t="14935" b="14286"/>
          <a:stretch>
            <a:fillRect/>
          </a:stretch>
        </p:blipFill>
        <p:spPr bwMode="auto">
          <a:xfrm>
            <a:off x="4644008" y="1196752"/>
            <a:ext cx="3946752" cy="496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DNS\Desktop\воспитатель года 2022\IMG-20220316-WA0015.jpg"/>
          <p:cNvPicPr/>
          <p:nvPr/>
        </p:nvPicPr>
        <p:blipFill>
          <a:blip r:embed="rId4" cstate="print"/>
          <a:srcRect t="34416" b="34199"/>
          <a:stretch>
            <a:fillRect/>
          </a:stretch>
        </p:blipFill>
        <p:spPr bwMode="auto">
          <a:xfrm>
            <a:off x="323528" y="3789040"/>
            <a:ext cx="3960440" cy="252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Обогащение РППС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ХОЗЯИН\Desktop\IMG_6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0"/>
            <a:ext cx="2571768" cy="2137783"/>
          </a:xfrm>
          <a:prstGeom prst="rect">
            <a:avLst/>
          </a:prstGeom>
          <a:noFill/>
        </p:spPr>
      </p:pic>
      <p:pic>
        <p:nvPicPr>
          <p:cNvPr id="1029" name="Picture 5" descr="C:\Users\ХОЗЯИН\Desktop\визитка\RVHI5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42984"/>
            <a:ext cx="4400550" cy="2000264"/>
          </a:xfrm>
          <a:prstGeom prst="rect">
            <a:avLst/>
          </a:prstGeom>
          <a:noFill/>
        </p:spPr>
      </p:pic>
      <p:pic>
        <p:nvPicPr>
          <p:cNvPr id="1030" name="Picture 6" descr="C:\Users\ХОЗЯИН\Desktop\визитка\PONH2988.JPG"/>
          <p:cNvPicPr>
            <a:picLocks noChangeAspect="1" noChangeArrowheads="1"/>
          </p:cNvPicPr>
          <p:nvPr/>
        </p:nvPicPr>
        <p:blipFill>
          <a:blip r:embed="rId4" cstate="print"/>
          <a:srcRect l="7151" r="23241"/>
          <a:stretch>
            <a:fillRect/>
          </a:stretch>
        </p:blipFill>
        <p:spPr bwMode="auto">
          <a:xfrm>
            <a:off x="6143636" y="4929198"/>
            <a:ext cx="2781328" cy="1799219"/>
          </a:xfrm>
          <a:prstGeom prst="rect">
            <a:avLst/>
          </a:prstGeom>
          <a:noFill/>
        </p:spPr>
      </p:pic>
      <p:pic>
        <p:nvPicPr>
          <p:cNvPr id="1026" name="Picture 2" descr="C:\Users\ХОЗЯИН\Desktop\IMG_62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71546"/>
            <a:ext cx="2643206" cy="1984186"/>
          </a:xfrm>
          <a:prstGeom prst="rect">
            <a:avLst/>
          </a:prstGeom>
          <a:noFill/>
        </p:spPr>
      </p:pic>
      <p:pic>
        <p:nvPicPr>
          <p:cNvPr id="1027" name="Picture 3" descr="C:\Users\ХОЗЯИН\Desktop\IMG_6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714620"/>
            <a:ext cx="2643206" cy="1982771"/>
          </a:xfrm>
          <a:prstGeom prst="rect">
            <a:avLst/>
          </a:prstGeom>
          <a:noFill/>
        </p:spPr>
      </p:pic>
      <p:pic>
        <p:nvPicPr>
          <p:cNvPr id="1033" name="Picture 9" descr="C:\Users\ХОЗЯИН\Desktop\космос\IMG_1776.JPG"/>
          <p:cNvPicPr>
            <a:picLocks noChangeAspect="1" noChangeArrowheads="1"/>
          </p:cNvPicPr>
          <p:nvPr/>
        </p:nvPicPr>
        <p:blipFill>
          <a:blip r:embed="rId7" cstate="print"/>
          <a:srcRect l="2807" t="10511" r="11663" b="39853"/>
          <a:stretch>
            <a:fillRect/>
          </a:stretch>
        </p:blipFill>
        <p:spPr bwMode="auto">
          <a:xfrm>
            <a:off x="6000728" y="1071546"/>
            <a:ext cx="3143272" cy="2357454"/>
          </a:xfrm>
          <a:prstGeom prst="rect">
            <a:avLst/>
          </a:prstGeom>
          <a:noFill/>
        </p:spPr>
      </p:pic>
      <p:pic>
        <p:nvPicPr>
          <p:cNvPr id="2050" name="Picture 2" descr="G:\космос\20220315_1208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000372"/>
            <a:ext cx="3088434" cy="3714752"/>
          </a:xfrm>
          <a:prstGeom prst="rect">
            <a:avLst/>
          </a:prstGeom>
          <a:noFill/>
        </p:spPr>
      </p:pic>
      <p:pic>
        <p:nvPicPr>
          <p:cNvPr id="2052" name="Picture 4" descr="C:\Users\ХОЗЯИН\Desktop\IMG_18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04" y="2928934"/>
            <a:ext cx="3000396" cy="234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Продукт проекта. Выставка творческих работ «Загадочный космос»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ХОЗЯИН\Desktop\IMG_1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79" t="11696" r="8197" b="15789"/>
          <a:stretch>
            <a:fillRect/>
          </a:stretch>
        </p:blipFill>
        <p:spPr bwMode="auto">
          <a:xfrm>
            <a:off x="357158" y="1357298"/>
            <a:ext cx="4320847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ХОЗЯИН\Desktop\IMG_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786214" cy="504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ХОЗЯИН\Desktop\IMG_1879.JPG"/>
          <p:cNvPicPr>
            <a:picLocks noChangeAspect="1" noChangeArrowheads="1"/>
          </p:cNvPicPr>
          <p:nvPr/>
        </p:nvPicPr>
        <p:blipFill>
          <a:blip r:embed="rId4" cstate="print"/>
          <a:srcRect t="30357"/>
          <a:stretch>
            <a:fillRect/>
          </a:stretch>
        </p:blipFill>
        <p:spPr bwMode="auto">
          <a:xfrm>
            <a:off x="785786" y="3857628"/>
            <a:ext cx="3714776" cy="2786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 проекта «Конкурс чтецов»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ХОЗЯИН\Desktop\космос\IMG_1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857520" cy="380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ХОЗЯИН\Desktop\космос\IMG_1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2"/>
            <a:ext cx="3000396" cy="3576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ХОЗЯИН\Desktop\космос\IMG_1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142984"/>
            <a:ext cx="3317914" cy="441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ХОЗЯИН\Desktop\космос\IMG_1777.JPG"/>
          <p:cNvPicPr>
            <a:picLocks noChangeAspect="1" noChangeArrowheads="1"/>
          </p:cNvPicPr>
          <p:nvPr/>
        </p:nvPicPr>
        <p:blipFill>
          <a:blip r:embed="rId5" cstate="print"/>
          <a:srcRect l="-3490" t="34483" r="-5215" b="9051"/>
          <a:stretch>
            <a:fillRect/>
          </a:stretch>
        </p:blipFill>
        <p:spPr bwMode="auto">
          <a:xfrm>
            <a:off x="2285984" y="3738536"/>
            <a:ext cx="4500594" cy="311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 проекта </a:t>
            </a:r>
            <a:r>
              <a:rPr lang="ru-RU" b="1" dirty="0" err="1" smtClean="0">
                <a:solidFill>
                  <a:srgbClr val="002060"/>
                </a:solidFill>
              </a:rPr>
              <a:t>лэпбук</a:t>
            </a:r>
            <a:r>
              <a:rPr lang="ru-RU" b="1" dirty="0" smtClean="0">
                <a:solidFill>
                  <a:srgbClr val="002060"/>
                </a:solidFill>
              </a:rPr>
              <a:t> «Космос»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ХОЗЯИН\Desktop\космос\IMG_1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892" r="17923" b="24237"/>
          <a:stretch>
            <a:fillRect/>
          </a:stretch>
        </p:blipFill>
        <p:spPr bwMode="auto">
          <a:xfrm>
            <a:off x="2643174" y="1142984"/>
            <a:ext cx="278608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ХОЗЯИН\Desktop\космос\IMG_1714.JPG"/>
          <p:cNvPicPr>
            <a:picLocks noChangeAspect="1" noChangeArrowheads="1"/>
          </p:cNvPicPr>
          <p:nvPr/>
        </p:nvPicPr>
        <p:blipFill>
          <a:blip r:embed="rId3" cstate="print"/>
          <a:srcRect l="7413" t="16677" r="30481" b="15344"/>
          <a:stretch>
            <a:fillRect/>
          </a:stretch>
        </p:blipFill>
        <p:spPr bwMode="auto">
          <a:xfrm>
            <a:off x="214282" y="1785926"/>
            <a:ext cx="2286048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ХОЗЯИН\Desktop\космос\IMG_1778.JPG"/>
          <p:cNvPicPr>
            <a:picLocks noChangeAspect="1" noChangeArrowheads="1"/>
          </p:cNvPicPr>
          <p:nvPr/>
        </p:nvPicPr>
        <p:blipFill>
          <a:blip r:embed="rId4" cstate="print"/>
          <a:srcRect l="4800" t="15067" r="14842" b="19642"/>
          <a:stretch>
            <a:fillRect/>
          </a:stretch>
        </p:blipFill>
        <p:spPr bwMode="auto">
          <a:xfrm>
            <a:off x="5572132" y="1142984"/>
            <a:ext cx="3429024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ХОЗЯИН\Desktop\космос\IMG_1780.JPG"/>
          <p:cNvPicPr>
            <a:picLocks noChangeAspect="1" noChangeArrowheads="1"/>
          </p:cNvPicPr>
          <p:nvPr/>
        </p:nvPicPr>
        <p:blipFill>
          <a:blip r:embed="rId5" cstate="print"/>
          <a:srcRect l="8397" t="17803" b="23309"/>
          <a:stretch>
            <a:fillRect/>
          </a:stretch>
        </p:blipFill>
        <p:spPr bwMode="auto">
          <a:xfrm>
            <a:off x="2285984" y="3429000"/>
            <a:ext cx="3786214" cy="3245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ХОЗЯИН\Desktop\JETL9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256"/>
            <a:ext cx="2928958" cy="2314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Образовательная деятельность с элементами экспериментирования «Космос»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DNS\Desktop\воспитатель года 2022\20220316_114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64496" cy="231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воспитатель года 2022\20220316_114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37112"/>
            <a:ext cx="4500265" cy="21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NS\Desktop\воспитатель года 2022\20220316_115353.jpg"/>
          <p:cNvPicPr/>
          <p:nvPr/>
        </p:nvPicPr>
        <p:blipFill>
          <a:blip r:embed="rId4" cstate="print"/>
          <a:srcRect l="20289"/>
          <a:stretch>
            <a:fillRect/>
          </a:stretch>
        </p:blipFill>
        <p:spPr bwMode="auto">
          <a:xfrm rot="5400000">
            <a:off x="4175957" y="1736811"/>
            <a:ext cx="33843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Desktop\воспитатель года 2022\20220316_114136.jpg"/>
          <p:cNvPicPr/>
          <p:nvPr/>
        </p:nvPicPr>
        <p:blipFill>
          <a:blip r:embed="rId5" cstate="print"/>
          <a:srcRect l="20649"/>
          <a:stretch>
            <a:fillRect/>
          </a:stretch>
        </p:blipFill>
        <p:spPr bwMode="auto">
          <a:xfrm rot="5400000">
            <a:off x="6241875" y="1615110"/>
            <a:ext cx="335699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Desktop\воспитатель года 2022\20220316_1144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44279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Паспорт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Тип проекта</a:t>
            </a:r>
            <a:r>
              <a:rPr lang="ru-RU" dirty="0" smtClean="0"/>
              <a:t>: игровой, познавательный</a:t>
            </a:r>
          </a:p>
          <a:p>
            <a:r>
              <a:rPr lang="ru-RU" b="1" dirty="0" smtClean="0"/>
              <a:t>Сроки реализации: </a:t>
            </a:r>
            <a:r>
              <a:rPr lang="ru-RU" dirty="0" smtClean="0"/>
              <a:t>краткосрочный</a:t>
            </a:r>
            <a:r>
              <a:rPr lang="ru-RU" b="1" dirty="0" smtClean="0"/>
              <a:t>, </a:t>
            </a:r>
            <a:r>
              <a:rPr lang="ru-RU" dirty="0" smtClean="0"/>
              <a:t>1 неделя</a:t>
            </a:r>
          </a:p>
          <a:p>
            <a:r>
              <a:rPr lang="ru-RU" b="1" dirty="0" smtClean="0"/>
              <a:t>Участники: </a:t>
            </a:r>
            <a:r>
              <a:rPr lang="ru-RU" dirty="0" smtClean="0"/>
              <a:t>дети, воспитатели, родители.</a:t>
            </a:r>
          </a:p>
          <a:p>
            <a:r>
              <a:rPr lang="ru-RU" b="1" dirty="0" smtClean="0"/>
              <a:t>Цель проекта:</a:t>
            </a:r>
            <a:r>
              <a:rPr lang="ru-RU" dirty="0" smtClean="0"/>
              <a:t> с историей  начала покорения космоса в нашей стране. Формирование целостного представления детей о космосе через совместную проектную деятельность детей, педагогов и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71480"/>
            <a:ext cx="7758138" cy="57864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002060"/>
                </a:solidFill>
              </a:rPr>
              <a:t>Проблема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Современные дошкольники задают много вопросов о космосе, звездах, космонавтах, так как данная тема, как все неведомое, непонятное, недоступное глазу, будоражит детскую фантазию. Данный проект поможет детям научиться добывать информацию из различных источников, систематизировать полученные знания, применить их в различных видах детской деятельности.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sz="5200" b="1" dirty="0" smtClean="0">
                <a:solidFill>
                  <a:srgbClr val="002060"/>
                </a:solidFill>
              </a:rPr>
              <a:t>Гипотеза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Знания детей о космосе, творческие работы на эту тему будут способствовать лучшему усвоению знаний.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4983179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Образовательные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способствовать ознакомлению детей с историей освоения космоса, дать представления о роли человека и животных  в изучении космического пространства;</a:t>
            </a:r>
          </a:p>
          <a:p>
            <a:pPr lvl="0"/>
            <a:r>
              <a:rPr lang="ru-RU" sz="1600" dirty="0" smtClean="0"/>
              <a:t>создать педагогические условия, стимулирующие познавательную активность детей;</a:t>
            </a:r>
          </a:p>
          <a:p>
            <a:r>
              <a:rPr lang="ru-RU" sz="1600" dirty="0" smtClean="0"/>
              <a:t>систематизировать и расширить представление детей о том, что такое космосе, о планетах солнечной системы, звёздах и других космических объектах. Обогащать словарный запас детей словами: «вселенная», «кратеры», «солнечная система», «воздушная волна», названиями планет, и др. </a:t>
            </a:r>
          </a:p>
          <a:p>
            <a:r>
              <a:rPr lang="ru-RU" sz="1600" b="1" u="sng" dirty="0" smtClean="0"/>
              <a:t>Развивающие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обогатить и активизировать словарный запас по теме «Космос»;</a:t>
            </a:r>
          </a:p>
          <a:p>
            <a:pPr lvl="0"/>
            <a:r>
              <a:rPr lang="ru-RU" sz="1600" dirty="0" smtClean="0"/>
              <a:t>развивать связную речь;</a:t>
            </a:r>
          </a:p>
          <a:p>
            <a:pPr lvl="0"/>
            <a:r>
              <a:rPr lang="ru-RU" sz="1600" dirty="0" smtClean="0"/>
              <a:t>развивать общую, мелкую и артикуляционную моторику, познавательно – творческие способности детей, внимание, память, мышление.</a:t>
            </a:r>
          </a:p>
          <a:p>
            <a:pPr lvl="0"/>
            <a:r>
              <a:rPr lang="ru-RU" sz="1600" b="1" u="sng" dirty="0" smtClean="0"/>
              <a:t>Воспитательные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воспитывать любовь к Родине, чувство гордости за достижения страны в области освоении космоса, чувство патриотизма.</a:t>
            </a:r>
          </a:p>
          <a:p>
            <a:pPr lvl="0"/>
            <a:r>
              <a:rPr lang="ru-RU" sz="1600" dirty="0" smtClean="0"/>
              <a:t>совершенствовать стиль партнерских отношений между ДОУ и семьей.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002060"/>
                </a:solidFill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500990" cy="5072098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Интерес к космосу пробуждается у человека весьма рано, буквально с первых шагов. Загадки Вселенной будоражат воображение всегда, с раннего детства до старости. Солнце, Луна, звезды – это одновременно так близко, и в то же время так далеко.  </a:t>
            </a:r>
          </a:p>
          <a:p>
            <a:r>
              <a:rPr lang="ru-RU" sz="4900" dirty="0" smtClean="0"/>
              <a:t>Старших дошкольников особенно привлекает тема космоса, так как все неведомое, непонятное, недоступное глазу будоражит детскую фантазию. Данный проект поможет детям сформировать первоначальные представления о космосе, солнце как звезде, планетах Солнечной системы, о Юрии Гагарине – первом космонавте Земли. Поможет систематизировать полученные знания, применить их в различных видах детской деятельности.</a:t>
            </a:r>
          </a:p>
          <a:p>
            <a:r>
              <a:rPr lang="ru-RU" sz="4900" dirty="0" smtClean="0"/>
              <a:t>Самое главное – предоставить детям возможность «проживания» интересного для них материала. Узнавая новое, размышляя над тем, что уже вошло в их опыт, дети учатся выражать свое отношение к происходящему.</a:t>
            </a:r>
          </a:p>
          <a:p>
            <a:r>
              <a:rPr lang="ru-RU" sz="4900" dirty="0" smtClean="0"/>
              <a:t>Играя, они погружаются в организованную взрослыми ситуацию: превращаются в космонавтов. В таких играх могут решаться самые различные задачи.  Дети рисуют, лепят, конструируют, учатся считать. При этом развивается творческое воображение, коммуникативные качества, любознательность. </a:t>
            </a:r>
          </a:p>
          <a:p>
            <a:r>
              <a:rPr lang="ru-RU" sz="4900" dirty="0" smtClean="0"/>
              <a:t>Главное отличие - нет зрителей, здесь есть только участники, причем все участвуют с большим желанием. Знания, получаемые детьми, являются актуальными, необходимыми для них. А осмысленный, интересный материал усваивается легко и навсегда. Игры способствуют не только развитию кругозора, но и формированию навыков общения.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 </a:t>
            </a:r>
            <a:r>
              <a:rPr lang="ru-RU" sz="5100" dirty="0" smtClean="0"/>
              <a:t>выставка творческих работ: </a:t>
            </a:r>
          </a:p>
          <a:p>
            <a:pPr lvl="0">
              <a:buNone/>
            </a:pPr>
            <a:r>
              <a:rPr lang="ru-RU" sz="5100" dirty="0" smtClean="0"/>
              <a:t>   "Этот загадочный космос"</a:t>
            </a:r>
          </a:p>
          <a:p>
            <a:pPr lvl="0"/>
            <a:r>
              <a:rPr lang="ru-RU" sz="5100" dirty="0" smtClean="0"/>
              <a:t>конкурс чтецов</a:t>
            </a:r>
          </a:p>
          <a:p>
            <a:r>
              <a:rPr lang="ru-RU" sz="5100" dirty="0" smtClean="0"/>
              <a:t>презентация </a:t>
            </a:r>
            <a:r>
              <a:rPr lang="ru-RU" sz="5100" dirty="0" err="1" smtClean="0"/>
              <a:t>лэпбука</a:t>
            </a:r>
            <a:r>
              <a:rPr lang="ru-RU" sz="5100" dirty="0" smtClean="0"/>
              <a:t> «Космос»</a:t>
            </a:r>
          </a:p>
          <a:p>
            <a:r>
              <a:rPr lang="ru-RU" sz="5100" dirty="0" smtClean="0"/>
              <a:t>обогащение РППС группы</a:t>
            </a:r>
          </a:p>
          <a:p>
            <a:pPr lvl="0"/>
            <a:endParaRPr lang="ru-RU" sz="5100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7209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002060"/>
                </a:solidFill>
              </a:rPr>
              <a:t>Этапы реализации проекта: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1 этап:  Подготовительный.</a:t>
            </a:r>
            <a:endParaRPr lang="ru-RU" dirty="0" smtClean="0"/>
          </a:p>
          <a:p>
            <a:pPr lvl="0"/>
            <a:r>
              <a:rPr lang="ru-RU" dirty="0" smtClean="0"/>
              <a:t>Выявление первоначальных знаний детей о космосе.</a:t>
            </a:r>
          </a:p>
          <a:p>
            <a:pPr lvl="0"/>
            <a:r>
              <a:rPr lang="ru-RU" dirty="0" smtClean="0"/>
              <a:t>Информация родителей о предстоящей деятельности.</a:t>
            </a:r>
          </a:p>
          <a:p>
            <a:pPr lvl="0"/>
            <a:r>
              <a:rPr lang="ru-RU" dirty="0" smtClean="0"/>
              <a:t>Подбор методического материала для реализации проекта</a:t>
            </a:r>
          </a:p>
          <a:p>
            <a:r>
              <a:rPr lang="ru-RU" b="1" dirty="0" smtClean="0"/>
              <a:t>2 этап: Основной.</a:t>
            </a:r>
            <a:endParaRPr lang="ru-RU" dirty="0" smtClean="0"/>
          </a:p>
          <a:p>
            <a:r>
              <a:rPr lang="ru-RU" dirty="0" smtClean="0"/>
              <a:t>Проведение всех запланированных мероприятий.</a:t>
            </a:r>
          </a:p>
          <a:p>
            <a:r>
              <a:rPr lang="ru-RU" b="1" dirty="0" smtClean="0"/>
              <a:t>3 этап</a:t>
            </a:r>
            <a:r>
              <a:rPr lang="ru-RU" b="1" i="1" dirty="0" smtClean="0"/>
              <a:t>:  </a:t>
            </a:r>
            <a:r>
              <a:rPr lang="ru-RU" b="1" dirty="0" smtClean="0"/>
              <a:t>Заключительный.</a:t>
            </a:r>
            <a:endParaRPr lang="ru-RU" dirty="0" smtClean="0"/>
          </a:p>
          <a:p>
            <a:pPr lvl="0"/>
            <a:r>
              <a:rPr lang="ru-RU" dirty="0" smtClean="0"/>
              <a:t>Организация выставки творческих работ "Этот загадочный космос"</a:t>
            </a:r>
          </a:p>
          <a:p>
            <a:pPr lvl="0"/>
            <a:r>
              <a:rPr lang="ru-RU" dirty="0" smtClean="0"/>
              <a:t>Конкурс чтецов «Стихи о космосе»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mresearcher.com/wp-content/uploads/2017/05/po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7" descr="s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6751368" cy="529982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Приложение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Фоторепортаж. Работа с детьми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ХОЗЯИН\Desktop\космос\IMG_1826.JPG"/>
          <p:cNvPicPr>
            <a:picLocks noChangeAspect="1" noChangeArrowheads="1"/>
          </p:cNvPicPr>
          <p:nvPr/>
        </p:nvPicPr>
        <p:blipFill>
          <a:blip r:embed="rId2" cstate="print"/>
          <a:srcRect l="20213" t="5252" b="10971"/>
          <a:stretch>
            <a:fillRect/>
          </a:stretch>
        </p:blipFill>
        <p:spPr bwMode="auto">
          <a:xfrm>
            <a:off x="142844" y="1071546"/>
            <a:ext cx="2857520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ХОЗЯИН\Desktop\космос\IMG_1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889254" cy="384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:\Users\ХОЗЯИН\Desktop\космос\IMG_1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71546"/>
            <a:ext cx="314327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ХОЗЯИН\Desktop\космос\IMG_169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b="15452"/>
          <a:stretch>
            <a:fillRect/>
          </a:stretch>
        </p:blipFill>
        <p:spPr bwMode="auto">
          <a:xfrm>
            <a:off x="3857620" y="3929066"/>
            <a:ext cx="2428875" cy="2736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Users\ХОЗЯИН\Desktop\космос\IMG_1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143380"/>
            <a:ext cx="1785950" cy="2379546"/>
          </a:xfrm>
          <a:prstGeom prst="rect">
            <a:avLst/>
          </a:prstGeom>
          <a:noFill/>
        </p:spPr>
      </p:pic>
      <p:pic>
        <p:nvPicPr>
          <p:cNvPr id="1035" name="Picture 11" descr="C:\Users\ХОЗЯИН\Desktop\космос\IMG_18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82610"/>
            <a:ext cx="2286016" cy="2432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Users\ХОЗЯИН\Desktop\космос\IMG_17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286256"/>
            <a:ext cx="2000264" cy="194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C:\Users\ХОЗЯИН\Desktop\космос\IMG_17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714884"/>
            <a:ext cx="1714512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Фоторепортаж. Работа с детьми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ХОЗЯИН\Desktop\космос\IMG_1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142984"/>
            <a:ext cx="339220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ХОЗЯИН\Desktop\космос\IMG_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068898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Users\ХОЗЯИН\Desktop\космос\IMG_1818.JPG"/>
          <p:cNvPicPr>
            <a:picLocks noChangeAspect="1" noChangeArrowheads="1"/>
          </p:cNvPicPr>
          <p:nvPr/>
        </p:nvPicPr>
        <p:blipFill>
          <a:blip r:embed="rId4" cstate="print"/>
          <a:srcRect b="16947"/>
          <a:stretch>
            <a:fillRect/>
          </a:stretch>
        </p:blipFill>
        <p:spPr bwMode="auto">
          <a:xfrm>
            <a:off x="3357554" y="1142984"/>
            <a:ext cx="264320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ХОЗЯИН\Desktop\космос\IMG_1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286124"/>
            <a:ext cx="3276608" cy="344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273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Муниципальное казенное дошкольное образовательное учреждение  «Детский - сад №3 » </vt:lpstr>
      <vt:lpstr>Паспорт проекта</vt:lpstr>
      <vt:lpstr>Слайд 3</vt:lpstr>
      <vt:lpstr>Задачи  </vt:lpstr>
      <vt:lpstr>  Актуальность </vt:lpstr>
      <vt:lpstr>Продукт проекта</vt:lpstr>
      <vt:lpstr>Приложение </vt:lpstr>
      <vt:lpstr>Фоторепортаж. Работа с детьми</vt:lpstr>
      <vt:lpstr>Фоторепортаж. Работа с детьми</vt:lpstr>
      <vt:lpstr>Фоторепортаж. Работа с детьми</vt:lpstr>
      <vt:lpstr>Работа с родителями воспитанников</vt:lpstr>
      <vt:lpstr>Обогащение РППС</vt:lpstr>
      <vt:lpstr>Продукт проекта. Выставка творческих работ «Загадочный космос»</vt:lpstr>
      <vt:lpstr>Продукт проекта «Конкурс чтецов»</vt:lpstr>
      <vt:lpstr>Продукт проекта лэпбук «Космос»</vt:lpstr>
      <vt:lpstr>Образовательная деятельность с элементами экспериментирования «Космос»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Marat</dc:creator>
  <cp:lastModifiedBy>DNS</cp:lastModifiedBy>
  <cp:revision>45</cp:revision>
  <dcterms:created xsi:type="dcterms:W3CDTF">2019-02-09T16:26:30Z</dcterms:created>
  <dcterms:modified xsi:type="dcterms:W3CDTF">2022-03-16T10:41:03Z</dcterms:modified>
</cp:coreProperties>
</file>