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2304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МКДОУ «Детский сад №3»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 – класс для воспитателей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«Применение камешков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развитии детей»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661248"/>
            <a:ext cx="481662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Муртузалиева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Асият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Казбековна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DNS\Desktop\диана\image.jpg"/>
          <p:cNvPicPr>
            <a:picLocks noChangeAspect="1" noChangeArrowheads="1"/>
          </p:cNvPicPr>
          <p:nvPr/>
        </p:nvPicPr>
        <p:blipFill>
          <a:blip r:embed="rId2" cstate="print"/>
          <a:srcRect l="39369"/>
          <a:stretch>
            <a:fillRect/>
          </a:stretch>
        </p:blipFill>
        <p:spPr bwMode="auto">
          <a:xfrm>
            <a:off x="2339752" y="2492896"/>
            <a:ext cx="4464496" cy="3107681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DNS\Desktop\воспитатель года 2022\IMG_1716.JPG"/>
          <p:cNvPicPr/>
          <p:nvPr/>
        </p:nvPicPr>
        <p:blipFill>
          <a:blip r:embed="rId2" cstate="print"/>
          <a:srcRect t="6524" b="2139"/>
          <a:stretch>
            <a:fillRect/>
          </a:stretch>
        </p:blipFill>
        <p:spPr bwMode="auto">
          <a:xfrm>
            <a:off x="323528" y="188640"/>
            <a:ext cx="460851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DNS\Desktop\воспитатель года 2022\IMG_1768.JPG"/>
          <p:cNvPicPr/>
          <p:nvPr/>
        </p:nvPicPr>
        <p:blipFill>
          <a:blip r:embed="rId3" cstate="print"/>
          <a:srcRect l="4272" t="9237" r="9020" b="26908"/>
          <a:stretch>
            <a:fillRect/>
          </a:stretch>
        </p:blipFill>
        <p:spPr bwMode="auto">
          <a:xfrm>
            <a:off x="395536" y="3645024"/>
            <a:ext cx="45365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DNS\Desktop\воспитатель года 2022\IMG_1732.JPG"/>
          <p:cNvPicPr/>
          <p:nvPr/>
        </p:nvPicPr>
        <p:blipFill>
          <a:blip r:embed="rId4" cstate="print"/>
          <a:srcRect t="10149" b="13733"/>
          <a:stretch>
            <a:fillRect/>
          </a:stretch>
        </p:blipFill>
        <p:spPr bwMode="auto">
          <a:xfrm>
            <a:off x="4980099" y="1916832"/>
            <a:ext cx="398438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NS\Desktop\воспитатель года 2022\IMG-20220315-WA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32448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воспитатель года 2022\IMG-20220315-WA0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13671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NS\Desktop\воспитатель года 2022\IMG-20220315-WA0022.jpg"/>
          <p:cNvPicPr/>
          <p:nvPr/>
        </p:nvPicPr>
        <p:blipFill>
          <a:blip r:embed="rId2" cstate="print"/>
          <a:srcRect t="7112"/>
          <a:stretch>
            <a:fillRect/>
          </a:stretch>
        </p:blipFill>
        <p:spPr bwMode="auto">
          <a:xfrm>
            <a:off x="395536" y="332656"/>
            <a:ext cx="396044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воспитатель года 2022\IMG-20220315-WA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DNS\Desktop\воспитатель года 2022\IMG-20220315-WA0021.jpg"/>
          <p:cNvPicPr/>
          <p:nvPr/>
        </p:nvPicPr>
        <p:blipFill>
          <a:blip r:embed="rId4" cstate="print"/>
          <a:srcRect t="15496" b="28773"/>
          <a:stretch>
            <a:fillRect/>
          </a:stretch>
        </p:blipFill>
        <p:spPr bwMode="auto">
          <a:xfrm>
            <a:off x="2987824" y="3933056"/>
            <a:ext cx="5040560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192688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заполнить все клеточки, чтобы цвет камней не повторялся.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 по использованию камешков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и очень много. При работе с данными камешками нужно ребенку давать четкую инструкцию для выполнения.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использовании камешков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детей обогащается речь, развивается внимание, мышление и творческое воображение. Дети становятся уверенными в себе и обогащаются положительными эмоциями. Данные игры способствуют речевой активности детей и могут быть использованы как в под групповых и индивидуальных занятиях, так и свободной деятельности.</a:t>
            </a:r>
          </a:p>
          <a:p>
            <a:endParaRPr lang="ru-RU" dirty="0"/>
          </a:p>
        </p:txBody>
      </p:sp>
      <p:pic>
        <p:nvPicPr>
          <p:cNvPr id="1027" name="Picture 3" descr="G:\космос\IMG_1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14752"/>
            <a:ext cx="478634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26469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Рефлексия 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Скажите, что развивают камешки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для  работы с камешками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тактильно-двигательного восприятия;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сенсорной культуры  (сенсорные эталоны – форма, цвет, величина);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восприятия пространства;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буквенного анализа;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предлагаю вам в завершении оценить наш мастер-класс. Выложите смайлик  с улыбкой, кто много интересного и полезного получил на мероприятии и грустный смайлик– кому не очень понравилось.</a:t>
            </a:r>
          </a:p>
          <a:p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 УСПЕШНУЮ И ПЛОДОТВОРНУЮ РАБОТУ!</a:t>
            </a:r>
          </a:p>
          <a:p>
            <a:endParaRPr lang="ru-RU" dirty="0"/>
          </a:p>
        </p:txBody>
      </p:sp>
      <p:pic>
        <p:nvPicPr>
          <p:cNvPr id="2050" name="Picture 2" descr="G:\космос\IMG_1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sz="2000" dirty="0" smtClean="0"/>
              <a:t> </a:t>
            </a:r>
          </a:p>
          <a:p>
            <a:pPr algn="r" fontAlgn="base">
              <a:buNone/>
            </a:pPr>
            <a:r>
              <a:rPr lang="ru-RU" sz="2000" i="1" dirty="0" smtClean="0"/>
              <a:t>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Истоки способностей и дарований детей 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кончиках пальцев.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От пальцев идут тончайшие ручейки,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которые питают источник творческой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мысли».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В.А. Сухомлинский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рассмотрение современной методики применения технологии в образовательной  деятельности с детьми.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воспитателей  с нетрадиционной технологией использования камешков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обучении детей;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мотивировать на применение камешков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деятельности с детьми;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 нетрадиционные   методы  работы  для повышения эффективности  процесса развития мелкой моторики рук.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практические материалы, которые используются в работе для демонстрации  воспитателям;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подносы;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камешки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разного цвета, формы, текстуры, размера;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картинки для работы:  «Цветочная  полянка», «Мозаика» - игрушки, фрукты, овощи, буквы, цифры, «Торт», лабиринт, улитка, жираф,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судоку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поле для крестиков-ноликов, разноцветные полоски, поле для тучки и цветочков,  гроздь винограда, игры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чудесный мешочек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89040"/>
            <a:ext cx="7467600" cy="27363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мероприятия: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Приветствие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Добрый день, уважаемые коллеги, жюри! Я рада  вас всех приветствовать и  продемонстрировать мастер-класс.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Вступление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 мастер-класса «Применение камешков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развитии детей», т.е. как можно использовать камешки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жизнь ребенка – игра. И поэтому процесс обучения не может проводиться без неё. Тактильные ощущения, мелкая моторика, мыслительные операции развиваются в детской игре.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ребенком должна быть игровой, динамичной,  эмоционально приятной, неутомительной и разнообразной. Это подтолкнуло меня к поиску как традиционных, так и нетрадиционных игровых приемов и средств работы с детьми.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таких приемов является специально организованная деятельность с использованием  интересных камешков, которые называются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3. Теория. 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Камушки получили свое название от английского «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(то есть мраморные).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небольшие шары из стекла, выполненные в различных расцветках. Классические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имеют сферическую форму, но сейчас выпускается много разновидностей.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 уверенностью предположить, что игра в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ведет свою историю от времен нашего пещерного предка, когда маленькие неандертальцы играли в свободное время мелкой галькой или шариками из глины.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Марблы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также часто упоминаются в римской литературе, и есть много примеров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марблов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древнего Египта. Они, как правило, были сделаны из глины, камня или стекла.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делаются из силикатного песка, золы и соды, которые расплавляются в печи. С помощью специальных красителей стеклу придают самые разнообразные расцветки.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Красота камушков завораживает настолько, что и взрослым и детям хочется к ним прикоснуться, подержать их в руках, поиграть с ними.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эстетическая привлекательность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усилила интерес к этой игре у современных детей, в противовес новейшим, высокотехнологичным игрушкам.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какого возраста можно использовать данные камешки – с 2-3 лет и старше. Но как известно, дети младшего возраста могут свободно брать в их рот, поэтому рекомендуется брать более крупные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обязательно играть под присмотром взрослых.</a:t>
            </a:r>
          </a:p>
          <a:p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имеется  богатый  и разнообразный практический материал – комплексы игр с использованием камешков </a:t>
            </a:r>
            <a:r>
              <a:rPr lang="ru-RU" sz="23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сейчас с некоторыми из них я  хочу вас  познакомить. Предлагаю рассмотреть подготовленные шаблоны , которые я использую в работе с детьми.</a:t>
            </a: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633670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Практическая часть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 поиграть.</a:t>
            </a:r>
          </a:p>
          <a:p>
            <a:r>
              <a:rPr lang="ru-RU" sz="2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ОБСЛЕДОВАНИЕ КАМЕШКОВ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Опустите свои руки на подносы и обратите внимание на форму, цвет, текстуру и расскажите какие они (гладкие, скользкие, прохладные, шершавые и </a:t>
            </a:r>
            <a:r>
              <a:rPr lang="ru-RU" sz="2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-Посмотрите на цвет камешков и назовите одним словом, какие они? (цветные, разноцветные)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 теперь подумайте, как взрослые, что можно кроме формы, цвета и текстуры предложить детям?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 сейчас давайте попробуем тактильные ощущения, они бывают:</a:t>
            </a:r>
          </a:p>
          <a:p>
            <a:pPr lvl="0"/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Кулачковые (как можно больше возьмите в кулачок камешков,  и раскрыв кулачки,  определите визуально, не считая в каком кулачке больше (можно и считать)</a:t>
            </a:r>
          </a:p>
          <a:p>
            <a:pPr lvl="0"/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Щипковый захват (обеими руками возьмите камушки (ведущая рука захватывает больше)</a:t>
            </a:r>
          </a:p>
          <a:p>
            <a:pPr lvl="0"/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Пинцетные  (взять  камешек большим и первым пальцем обеих рук, абсолютная тишина, мы еще и послушаем речевые звуки, один камешек уронили в вазу, второй на стол)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за звуки мы услышали? </a:t>
            </a:r>
            <a:r>
              <a:rPr lang="ru-RU" sz="26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вазе – звон, на столе – стук)</a:t>
            </a: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(взять красные  камешки большим и третьим) и т.д. 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упражнять все пальчики   в любом порядке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слева направо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Еще раз взяли двумя ладонями и уронили в вазу. 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услышали? </a:t>
            </a:r>
            <a:r>
              <a:rPr lang="ru-RU" sz="26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(шум)</a:t>
            </a: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на простом материале дети различают не речевые звуки.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 как вы думаете, что можно развивать во время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использования таких упражнений?  </a:t>
            </a: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(моторику пальцев,</a:t>
            </a:r>
          </a:p>
          <a:p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сосредоточенность, тактильные ощущения)</a:t>
            </a: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DNS\Desktop\диана\5487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3789040"/>
            <a:ext cx="30963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ПРОСТРАНСТВЕННАЯ ОРИЕНТАЦИЯ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Первый человек – возьми зеленый камень правой рукой и положи слева от себя;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Второй человек – возьми красный камень левой рукой и положи справа от себя;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Третий человек – возьми оранжевый камень и положи перед собой;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Четвертый – возьми желтый камень и положи сзади посуды;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 Какие понятия можно формировать этим упражнением? </a:t>
            </a:r>
          </a:p>
          <a:p>
            <a:r>
              <a:rPr lang="ru-RU" sz="19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(закрепляем понятия слева, справа, сзади, впереди и </a:t>
            </a:r>
            <a:r>
              <a:rPr lang="ru-RU" sz="1900" b="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9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РАБОТА НАД АНТОНИМАМИ ПРЯМОЙ – КРИВОЙ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Слева сидящие выкладывают прямую тропинку любого цвета, можно чередовать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Справа сидящие – кривую (можно чередовать по цвету, форме, размеру)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сейчас, соберем и устроим грохот.</a:t>
            </a:r>
          </a:p>
          <a:p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РАБОТА НА ТЕКСТУРОЙ КАМЕШКОВ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Найдите как  можно больше гладких  камешков  и  шершавых (шершавыми  можно считать камни у которых есть грани) и потрогайте пальчиками.</a:t>
            </a:r>
          </a:p>
          <a:p>
            <a:r>
              <a:rPr lang="ru-RU" sz="1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Д) РАБОТА С КАМНЯМИ БЕЗ ОБРАЗЦА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Представьте, что скоро у мамы праздник. Какой подарок можно сделать из камней?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(торт, цветок, бабочку, бантик и </a:t>
            </a:r>
            <a:r>
              <a:rPr lang="ru-RU" sz="19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выложить из квадратов и кругов  машинку.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что можно выложить из палочек, то можно и выложить из камней.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408712"/>
          </a:xfrm>
        </p:spPr>
        <p:txBody>
          <a:bodyPr>
            <a:no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Е) ИГРЫ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предлагаю использовать камешки  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организации следующих игр: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Игра «Цветочная полянка»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  - слева сидящие выложить  цветочную полянку, где  у цветочков нет серединок и на стебельках добавить листочки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справа сидящим – наоборот добавить лепесточки у цветка и выложить недостающие стебли и тоже добавить листочки.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Игра Мозаика»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-  на картинке соответствующим цветом нужно заполнить кружочки (желательно подобрать по размеру и цвету)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Игра «Украсим торт»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 -  верхний ряд у торта – с чередованием двух цветов, средний одним цветом,  а нижний ярус – крупными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«Чудесный мешочек»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 – по очереди вынуть из мешочка предметы. Что вы вынули из мешочка? (разноцветные камешки)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Какого цвета камешек, такого цвета предмет (например: желтый камушек – желтый лимон)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«Лабиринт»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выложить лабиринт любым цветом или по цвету полосок лабиринта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«Буквы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запоминают их зрительно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выложить буквы разного цвета  и составить слово (например: шина). Придумайте слова, которые начинаются с этих букв.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«Зеркало»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выложи букву в зеркальном отражении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«Техники»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почини сломанные буквы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«Цифры»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запоминают образ цифр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выкладывает цифры нужного цвета. Чего бывает два?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«Крестики – нолики»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«Разноцветная полоска»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найдите самый прозрачный камень и он будет путешествовать и менять цвет -  двигайте его по полоске, называя каким цветом стал камень и добавляя (например белый,  как снег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63367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«Выложи по образцу»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нужно выложить по образцу похожую картинку.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Но можно в играх использовать не только камешки овальной и круглой формы, но форме определенного предмета. Но  с  такими камешками возникает много новых идей. И это будут более сложные игры, которые способствую развитию навыков чтения, письма, т.е  мы будем учиться делить слова на слоги, определять первый  и последний звук в слове, последовательность звуков</a:t>
            </a: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«Гроздь винограда»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- нужно на веточку прикрепить ягодки винограда синего цвета. (например взрослый показывает картинку или называет слова , а ребенок делит слово на слоги и на веточке винограда ищет маленькую веточку из нужного количества слогов)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 кошка, сок, колесо, лимон, вода, машина, дом, рука и </a:t>
            </a:r>
            <a:r>
              <a:rPr lang="ru-RU" sz="19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1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«Тучка и дождик»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- нужно подобрать слово на заданный звук. (например из тучки должен политься дождик капельками и полить цветок со звуком К в начале слова, со звуком Ш – в середине, со звуком А – на конце и </a:t>
            </a:r>
            <a:r>
              <a:rPr lang="ru-RU" sz="19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«Жираф»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– определение первого звука в слове (украсить жирафа пятнышками, после того, как определят первый звук в слове.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использовать разные игры для определения второго, последнего звука в слове.</a:t>
            </a:r>
          </a:p>
          <a:p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 стул, улица, цапля, туча, кошка, арбуз, книга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1264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                       МКДОУ «Детский сад №3»                                Мастер – класс для воспитателей            «Применение камешков Марблс в развитии детей»</vt:lpstr>
      <vt:lpstr>Слайд 2</vt:lpstr>
      <vt:lpstr>                                              Ход мероприятия: 1. Приветствие         Добрый день, уважаемые коллеги, жюри! Я рада  вас всех приветствовать и  продемонстрировать мастер-класс. 2. Вступление   Тема мастер-класса «Применение камешков Марблс в развитии детей», т.е. как можно использовать камешки Марблс в работе с детьми дошкольного возраста.  Вся жизнь ребенка – игра. И поэтому процесс обучения не может проводиться без неё. Тактильные ощущения, мелкая моторика, мыслительные операции развиваются в детской игре.  Работа с ребенком должна быть игровой, динамичной,  эмоционально приятной, неутомительной и разнообразной. Это подтолкнуло меня к поиску как традиционных, так и нетрадиционных игровых приемов и средств работы с детьми.  Одним из таких приемов является специально организованная деятельность с использованием  интересных камешков, которые называются Марблс.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ХОЗЯИН</cp:lastModifiedBy>
  <cp:revision>10</cp:revision>
  <dcterms:created xsi:type="dcterms:W3CDTF">2022-03-14T11:00:17Z</dcterms:created>
  <dcterms:modified xsi:type="dcterms:W3CDTF">2022-03-15T19:05:36Z</dcterms:modified>
</cp:coreProperties>
</file>