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85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402-D8FE-4C3A-8528-EFE31E386D36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9D4C-1743-46DE-A0A5-449176EE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99A8-3C8F-4715-B452-3C9B9598FEB1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F052-8F54-427C-BC0A-AD637FA72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6BE7-8235-4FA0-BFAA-3CEC73B2E3A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570E-FCFA-4954-AB0F-666ECFA35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7546-F915-4612-9159-09FD740028E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CFCE-A894-48A9-A429-98A534E7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9232-0E19-4D94-971E-6298FAE03D5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5AC5-DB5B-4D9A-99AB-8E165545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4769-E9BD-49AE-B2FA-4538EB1E158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BB6E-65C0-4E9A-A365-DD3EA4DF0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1435-7279-4CC1-BE4F-57CDC78F5DD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F1AF-47F5-4AFC-9A14-7500FB996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DE30-B48E-42E3-8F01-BE7EB8F1B5C7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1D45-C014-4F83-BF61-1CE359C6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AA4A-D529-490F-AEDE-8D6B8C9F581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DAC4-293C-46A4-8346-CB8AB12E4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E050-4BD6-4D5B-A2DF-8F3C060CAB36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3937-464A-473D-BDEC-7C184173F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9D46-E418-4904-AD47-FF1E5147A94C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E7FE-626F-423D-A7EF-8EFD1C68C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DE308-A083-43DE-941C-E215F81E27A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FB6D8-8102-41E5-B142-C51E99732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Творческая презентация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программы ЮИД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Светофорики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МКДОУ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«Детский сад №3»</a:t>
            </a:r>
            <a:endParaRPr lang="ru-RU" sz="2800" dirty="0" smtClean="0">
              <a:ln>
                <a:solidFill>
                  <a:srgbClr val="7030A0"/>
                </a:solidFill>
              </a:ln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                       </a:t>
            </a:r>
            <a:r>
              <a:rPr lang="ru-RU" sz="1800" dirty="0" smtClean="0">
                <a:latin typeface="Arial" charset="0"/>
              </a:rPr>
              <a:t>Воспитатель ст.гр.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Arial" charset="0"/>
              </a:rPr>
              <a:t> </a:t>
            </a:r>
            <a:r>
              <a:rPr lang="ru-RU" sz="1800" dirty="0" smtClean="0">
                <a:latin typeface="Arial" charset="0"/>
              </a:rPr>
              <a:t>                                              </a:t>
            </a:r>
            <a:r>
              <a:rPr lang="ru-RU" sz="1800" dirty="0" err="1" smtClean="0">
                <a:latin typeface="Arial" charset="0"/>
              </a:rPr>
              <a:t>Муртузалиева</a:t>
            </a:r>
            <a:r>
              <a:rPr lang="ru-RU" sz="1800" dirty="0" smtClean="0">
                <a:latin typeface="Arial" charset="0"/>
              </a:rPr>
              <a:t> А.К. </a:t>
            </a:r>
            <a:endParaRPr lang="ru-RU" dirty="0" smtClean="0">
              <a:latin typeface="Arial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2103437" cy="266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5715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Актуальность проблемы.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дорожно-транспортный травматизм является одной из самых болезненных проблем современного общества. Ежегодно на дорогах России совершаются десятки тысяч дорожно-транспортных происшествий с участием детей и подростков. Знание и соблюдение Правил дорожного движения поможет сформировать безопасное поведение детей на дорогах.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в дошкольном возрасте закладывается фундамент жизненных ориентировок в окружающем, и всё, что ребёнок усвоит в детском саду, прочно останется у него навсегда.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основная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обучить детей дорожной грамоте, привить навыки безопасного поведения на дороге.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48597"/>
            <a:ext cx="1428760" cy="1809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4884"/>
            <a:ext cx="1571636" cy="1990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3"/>
          <p:cNvSpPr txBox="1">
            <a:spLocks/>
          </p:cNvSpPr>
          <p:nvPr/>
        </p:nvSpPr>
        <p:spPr bwMode="auto">
          <a:xfrm>
            <a:off x="4000500" y="2000250"/>
            <a:ext cx="428466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 u="sng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 u="sng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Программа реализуется в следующих направлениях: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работа с детьми;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работа с родителями.</a:t>
            </a:r>
          </a:p>
        </p:txBody>
      </p:sp>
      <p:pic>
        <p:nvPicPr>
          <p:cNvPr id="7" name="Picture 6" descr="IMG-20161115-WA0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4130677" cy="4130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429132"/>
            <a:ext cx="1774644" cy="224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214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3"/>
          <p:cNvSpPr txBox="1">
            <a:spLocks/>
          </p:cNvSpPr>
          <p:nvPr/>
        </p:nvSpPr>
        <p:spPr bwMode="auto">
          <a:xfrm>
            <a:off x="571500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Определены следующие задачи работы с детьми: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формирование умений и навыков по ПДД;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формирование привычки и интереса к систематическим занятиям по ПДД;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привитие организационных навыков;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воспитание воли, смелости, дисциплины;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адаптирование детей к транспортной среде;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257176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3"/>
          <p:cNvSpPr txBox="1">
            <a:spLocks/>
          </p:cNvSpPr>
          <p:nvPr/>
        </p:nvSpPr>
        <p:spPr bwMode="auto">
          <a:xfrm>
            <a:off x="571500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25608" name="Rectangle 3"/>
          <p:cNvSpPr txBox="1">
            <a:spLocks/>
          </p:cNvSpPr>
          <p:nvPr/>
        </p:nvSpPr>
        <p:spPr bwMode="auto">
          <a:xfrm>
            <a:off x="500063" y="785813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занятия в кружке по ПДД;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беседы — диалоги;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целевые прогулки;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чтение литературы;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изготовление и ремонт атрибутов и пособий;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игровые тренинги;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— просмотр видеофильмов.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822017"/>
            <a:ext cx="1357322" cy="203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 txBox="1">
            <a:spLocks/>
          </p:cNvSpPr>
          <p:nvPr/>
        </p:nvSpPr>
        <p:spPr bwMode="auto">
          <a:xfrm>
            <a:off x="571500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26632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Изображение 2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214290"/>
            <a:ext cx="3419475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3" descr="Изображение 2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214554"/>
            <a:ext cx="4821241" cy="3488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71938"/>
            <a:ext cx="1785937" cy="2679700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765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 txBox="1">
            <a:spLocks/>
          </p:cNvSpPr>
          <p:nvPr/>
        </p:nvSpPr>
        <p:spPr bwMode="auto">
          <a:xfrm>
            <a:off x="571500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27656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Определены следующие 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задачи работы с родителями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повышение педагогической культуры родителей;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изучение, обобщение и распространение положительного опыта семейного воспитания.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286250"/>
            <a:ext cx="1714500" cy="2571750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867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3"/>
          <p:cNvSpPr txBox="1">
            <a:spLocks/>
          </p:cNvSpPr>
          <p:nvPr/>
        </p:nvSpPr>
        <p:spPr bwMode="auto">
          <a:xfrm>
            <a:off x="642938" y="1571625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28680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Rectangle 3"/>
          <p:cNvSpPr txBox="1">
            <a:spLocks/>
          </p:cNvSpPr>
          <p:nvPr/>
        </p:nvSpPr>
        <p:spPr bwMode="auto">
          <a:xfrm>
            <a:off x="714375" y="1285875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u="sng"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тренинги;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консультации;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семинары;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родительские собрания;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организация совместной деятельности;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— анкетирование.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143250"/>
            <a:ext cx="2000250" cy="3000375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9702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3"/>
          <p:cNvSpPr txBox="1">
            <a:spLocks/>
          </p:cNvSpPr>
          <p:nvPr/>
        </p:nvSpPr>
        <p:spPr bwMode="auto">
          <a:xfrm>
            <a:off x="642938" y="1571625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29704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IMG_20161021_1122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928670"/>
            <a:ext cx="6135688" cy="4465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285992"/>
            <a:ext cx="1571636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0728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1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овладение базовыми правилами поведения на дороге;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формирование у детей самостоятельности и ответственности в действиях на дороге;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развитие творческих способностей;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привитие устойчивых навыков безопасного поведения в любой дорожной ситуации.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Социальные: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формирование сознательного отношения к своим и чужим поступкам;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— развитие отрицательного отношения к нарушениям ПДД.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86190"/>
            <a:ext cx="1928826" cy="28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286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1752" name="Rectangle 3"/>
          <p:cNvSpPr txBox="1">
            <a:spLocks/>
          </p:cNvSpPr>
          <p:nvPr/>
        </p:nvSpPr>
        <p:spPr bwMode="auto">
          <a:xfrm>
            <a:off x="357188" y="1000125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 descr="IMG-20161115-WA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142852"/>
            <a:ext cx="4621213" cy="345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3" descr="IMG-20161115-WA00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924175"/>
            <a:ext cx="3960813" cy="338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Наш девиз: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Выполняй закон простой: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свет зажегся – стой!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вспыхнул – подожди!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зеленый свет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иди!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Наша эмблема: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103437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1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0"/>
            <a:ext cx="2232025" cy="223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tmregister.ru/base/NEW/4060/406057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876"/>
            <a:ext cx="2500330" cy="278608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928826" cy="28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2776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9" name="Rectangle 3"/>
          <p:cNvSpPr txBox="1">
            <a:spLocks/>
          </p:cNvSpPr>
          <p:nvPr/>
        </p:nvSpPr>
        <p:spPr bwMode="auto">
          <a:xfrm>
            <a:off x="571500" y="20002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Перспективное планирование кружка ЮИД «Мы — светофорики».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pic>
        <p:nvPicPr>
          <p:cNvPr id="16" name="Picture 4" descr="C:\Users\Женя\AppData\Local\Microsoft\Windows\Temporary Internet Files\Content.IE5\SVA4QND3\MC90043203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286124"/>
            <a:ext cx="1827212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0" descr="C:\Users\Женя\AppData\Local\Microsoft\Windows\Temporary Internet Files\Content.IE5\NBNILI3T\MC90043198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786322"/>
            <a:ext cx="168751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2" descr="C:\Users\Женя\AppData\Local\Microsoft\Windows\Temporary Internet Files\Content.IE5\NBNILI3T\MC90043202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286124"/>
            <a:ext cx="182721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2500330" cy="28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3800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2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03" name="Rectangle 3"/>
          <p:cNvSpPr txBox="1">
            <a:spLocks/>
          </p:cNvSpPr>
          <p:nvPr/>
        </p:nvSpPr>
        <p:spPr bwMode="auto">
          <a:xfrm>
            <a:off x="571500" y="20002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pic>
        <p:nvPicPr>
          <p:cNvPr id="14" name="Picture 2" descr="image-26-04-16-12_01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5720" y="214290"/>
            <a:ext cx="4175125" cy="3457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5" descr="image-26-04-16-12_0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81300"/>
            <a:ext cx="4249737" cy="3600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2714644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4824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827" name="Rectangle 3"/>
          <p:cNvSpPr txBox="1">
            <a:spLocks/>
          </p:cNvSpPr>
          <p:nvPr/>
        </p:nvSpPr>
        <p:spPr bwMode="auto">
          <a:xfrm>
            <a:off x="571500" y="20002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4828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 01.09.16г сентябре прошел месячник безопасности и встреча с майором полиции Ибаков М.А. По месячнику в сентябре 2016г была проведена коллективная работа по аппликации «Улица нашего города.»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.15.10.16 г провели спортивный досуг «Школа Безопасности» совместно с ДОУ №3, 4, 6.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21.10.16 г прошел месячник БДД в ДОУ на базе ДОУ №11 где принял участие воспитанник старшей группы Магомедов Султан.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24.05.16г прошло мероприятие посвящена дорожной безопасности «Знаки предупреждающие об опасности».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Провели консультацию для родителей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«Внимание дорога!!!»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2571768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1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2714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847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5848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851" name="Rectangle 3"/>
          <p:cNvSpPr txBox="1">
            <a:spLocks/>
          </p:cNvSpPr>
          <p:nvPr/>
        </p:nvSpPr>
        <p:spPr bwMode="auto">
          <a:xfrm>
            <a:off x="571500" y="20002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5852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pic>
        <p:nvPicPr>
          <p:cNvPr id="14" name="Picture 4" descr="image-26-04-16-12_01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4537075" cy="343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5" descr="IMG_20160923_1126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786058"/>
            <a:ext cx="4105275" cy="3313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643206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6872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75" name="Rectangle 3"/>
          <p:cNvSpPr txBox="1">
            <a:spLocks/>
          </p:cNvSpPr>
          <p:nvPr/>
        </p:nvSpPr>
        <p:spPr bwMode="auto">
          <a:xfrm>
            <a:off x="714375" y="20002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6876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36877" name="Rectangle 3"/>
          <p:cNvSpPr txBox="1">
            <a:spLocks/>
          </p:cNvSpPr>
          <p:nvPr/>
        </p:nvSpPr>
        <p:spPr bwMode="auto">
          <a:xfrm>
            <a:off x="468313" y="333375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 воспитанниками ДОУ проводятся беседы, игры, экскурсии, помогающие запомнить правила дорожного движения. (Экскурсия к перекрестку)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Закрепление ПДД в ООД с воспитанниками группы.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ДОУ разработаны «Паспорт дорожной безопасности» в который составлен план – график мероприятии по реализации накопления мер по предупреждению ДДТТ который включает в себя: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создании предметно – развивающей среды.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работа с воспитателями.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231"/>
            <a:ext cx="2857520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8575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7896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899" name="Rectangle 3"/>
          <p:cNvSpPr txBox="1">
            <a:spLocks/>
          </p:cNvSpPr>
          <p:nvPr/>
        </p:nvSpPr>
        <p:spPr bwMode="auto">
          <a:xfrm>
            <a:off x="500063" y="1714500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7900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37901" name="Rectangle 3"/>
          <p:cNvSpPr txBox="1">
            <a:spLocks/>
          </p:cNvSpPr>
          <p:nvPr/>
        </p:nvSpPr>
        <p:spPr bwMode="auto">
          <a:xfrm>
            <a:off x="468313" y="333375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2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Воспитатель ДОУ  – это педагог, непосредственно работающий с детьми, их родителями. Именно от него зависит, как будет осуществляться работа по профилактике ДТП, пропаганде ПДД.  Будет ли налажен контакт и взаимодействие с родителями. Воспитатель организует коллективную деятельность в группе, взаимодействие с родителями, с работникам ГИБДД</a:t>
            </a:r>
            <a:r>
              <a:rPr lang="ru-RU" sz="32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31"/>
            <a:ext cx="2286016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8575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8920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23" name="Rectangle 3"/>
          <p:cNvSpPr txBox="1">
            <a:spLocks/>
          </p:cNvSpPr>
          <p:nvPr/>
        </p:nvSpPr>
        <p:spPr bwMode="auto">
          <a:xfrm>
            <a:off x="0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8924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38925" name="Rectangle 3"/>
          <p:cNvSpPr txBox="1">
            <a:spLocks/>
          </p:cNvSpPr>
          <p:nvPr/>
        </p:nvSpPr>
        <p:spPr bwMode="auto">
          <a:xfrm>
            <a:off x="468313" y="333375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6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6" name="Picture 2" descr="001 (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596" y="428604"/>
            <a:ext cx="6626225" cy="3808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2643206" cy="2893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8575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9944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47" name="Rectangle 3"/>
          <p:cNvSpPr txBox="1">
            <a:spLocks/>
          </p:cNvSpPr>
          <p:nvPr/>
        </p:nvSpPr>
        <p:spPr bwMode="auto">
          <a:xfrm>
            <a:off x="0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9948" name="Rectangle 3"/>
          <p:cNvSpPr txBox="1">
            <a:spLocks/>
          </p:cNvSpPr>
          <p:nvPr/>
        </p:nvSpPr>
        <p:spPr bwMode="auto">
          <a:xfrm>
            <a:off x="285750" y="214313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39949" name="Rectangle 3"/>
          <p:cNvSpPr txBox="1">
            <a:spLocks/>
          </p:cNvSpPr>
          <p:nvPr/>
        </p:nvSpPr>
        <p:spPr bwMode="auto">
          <a:xfrm>
            <a:off x="0" y="0"/>
            <a:ext cx="842486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39951" name="Rectangle 3"/>
          <p:cNvSpPr txBox="1">
            <a:spLocks/>
          </p:cNvSpPr>
          <p:nvPr/>
        </p:nvSpPr>
        <p:spPr bwMode="auto">
          <a:xfrm>
            <a:off x="285750" y="214313"/>
            <a:ext cx="6143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 нас в ДОУ проводятся семинары по наиболее актуальным темам, совещания по решению текущих проблем, собрании  и консультации с родителями.. Совместно с ГИБДД ведется работа  по профилактике дорожно-транспортного травматизма.  Проводятся встречи, «круглые столы» с  инспекторами ГИБДД.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Мы должны научить и детей, и роди­телей безопасному поведению на дороге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 это возможно при условии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знания и выполнения ими Правил дорожного движе­ния, а также умения правильно оценить дорожную ситуацию.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000396" cy="2893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35768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0968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71" name="Rectangle 3"/>
          <p:cNvSpPr txBox="1">
            <a:spLocks/>
          </p:cNvSpPr>
          <p:nvPr/>
        </p:nvSpPr>
        <p:spPr bwMode="auto">
          <a:xfrm>
            <a:off x="0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0972" name="Rectangle 3"/>
          <p:cNvSpPr txBox="1">
            <a:spLocks/>
          </p:cNvSpPr>
          <p:nvPr/>
        </p:nvSpPr>
        <p:spPr bwMode="auto">
          <a:xfrm>
            <a:off x="0" y="-285750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40973" name="Rectangle 3"/>
          <p:cNvSpPr txBox="1">
            <a:spLocks/>
          </p:cNvSpPr>
          <p:nvPr/>
        </p:nvSpPr>
        <p:spPr bwMode="auto">
          <a:xfrm>
            <a:off x="214313" y="0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0975" name="Rectangle 3"/>
          <p:cNvSpPr txBox="1">
            <a:spLocks/>
          </p:cNvSpPr>
          <p:nvPr/>
        </p:nvSpPr>
        <p:spPr bwMode="auto">
          <a:xfrm>
            <a:off x="285750" y="214313"/>
            <a:ext cx="6143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001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57554" y="3000372"/>
            <a:ext cx="2571768" cy="3685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6" descr="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290"/>
            <a:ext cx="2617788" cy="410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5" descr="001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14290"/>
            <a:ext cx="2571736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00438"/>
            <a:ext cx="2428860" cy="2893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1992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Rectangle 3"/>
          <p:cNvSpPr txBox="1">
            <a:spLocks/>
          </p:cNvSpPr>
          <p:nvPr/>
        </p:nvSpPr>
        <p:spPr bwMode="auto">
          <a:xfrm>
            <a:off x="0" y="114300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Rectangle 3"/>
          <p:cNvSpPr txBox="1">
            <a:spLocks/>
          </p:cNvSpPr>
          <p:nvPr/>
        </p:nvSpPr>
        <p:spPr bwMode="auto">
          <a:xfrm>
            <a:off x="428625" y="150018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95" name="Rectangle 3"/>
          <p:cNvSpPr txBox="1">
            <a:spLocks/>
          </p:cNvSpPr>
          <p:nvPr/>
        </p:nvSpPr>
        <p:spPr bwMode="auto">
          <a:xfrm>
            <a:off x="0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1996" name="Rectangle 3"/>
          <p:cNvSpPr txBox="1">
            <a:spLocks/>
          </p:cNvSpPr>
          <p:nvPr/>
        </p:nvSpPr>
        <p:spPr bwMode="auto">
          <a:xfrm>
            <a:off x="0" y="-285750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41997" name="Rectangle 3"/>
          <p:cNvSpPr txBox="1">
            <a:spLocks/>
          </p:cNvSpPr>
          <p:nvPr/>
        </p:nvSpPr>
        <p:spPr bwMode="auto">
          <a:xfrm>
            <a:off x="214313" y="0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1999" name="Rectangle 3"/>
          <p:cNvSpPr txBox="1">
            <a:spLocks/>
          </p:cNvSpPr>
          <p:nvPr/>
        </p:nvSpPr>
        <p:spPr bwMode="auto">
          <a:xfrm>
            <a:off x="285750" y="214313"/>
            <a:ext cx="6143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001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214290"/>
            <a:ext cx="4032250" cy="3382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6" descr="001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85728"/>
            <a:ext cx="4214842" cy="3064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5" descr="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3108" y="3143248"/>
            <a:ext cx="4746625" cy="345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-55563" y="36513"/>
            <a:ext cx="9144000" cy="6858000"/>
          </a:xfr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numCol="2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Гимн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 дороге светофор –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электрический прибор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 светом он горит,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машинам говорит: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– очень строгий свет!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горит – проезда нет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 – подожди чуть-чуть...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зеленый – можно в путь!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Он горит на перекрестках,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машинам было просто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Перекрестки проезжать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друг-другу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уступать.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Едут на зеленый свет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Трактор и кабриолет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желтый загорится,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им остановиться.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быстрая машина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Тормозит, дымятся шины…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Красный свет – таков закон,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Стоп, всем строго скажет он!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Целый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трудился он,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Ночь пришла, а с ней и сон,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моргает желтым все же,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Будь, водитель, осторожен!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873635"/>
            <a:ext cx="1428760" cy="1809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475" y="571500"/>
            <a:ext cx="16605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3643338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14313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3016" name="Rectangle 3"/>
          <p:cNvSpPr txBox="1">
            <a:spLocks/>
          </p:cNvSpPr>
          <p:nvPr/>
        </p:nvSpPr>
        <p:spPr bwMode="auto">
          <a:xfrm>
            <a:off x="642938" y="1643063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3"/>
          <p:cNvSpPr txBox="1">
            <a:spLocks/>
          </p:cNvSpPr>
          <p:nvPr/>
        </p:nvSpPr>
        <p:spPr bwMode="auto">
          <a:xfrm>
            <a:off x="0" y="1000125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8" name="Rectangle 3"/>
          <p:cNvSpPr txBox="1">
            <a:spLocks/>
          </p:cNvSpPr>
          <p:nvPr/>
        </p:nvSpPr>
        <p:spPr bwMode="auto">
          <a:xfrm>
            <a:off x="428625" y="1428750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19" name="Rectangle 3"/>
          <p:cNvSpPr txBox="1">
            <a:spLocks/>
          </p:cNvSpPr>
          <p:nvPr/>
        </p:nvSpPr>
        <p:spPr bwMode="auto">
          <a:xfrm>
            <a:off x="0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43020" name="Rectangle 3"/>
          <p:cNvSpPr txBox="1">
            <a:spLocks/>
          </p:cNvSpPr>
          <p:nvPr/>
        </p:nvSpPr>
        <p:spPr bwMode="auto">
          <a:xfrm>
            <a:off x="0" y="-285750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/>
          </a:p>
        </p:txBody>
      </p:sp>
      <p:sp>
        <p:nvSpPr>
          <p:cNvPr id="43021" name="Rectangle 3"/>
          <p:cNvSpPr txBox="1">
            <a:spLocks/>
          </p:cNvSpPr>
          <p:nvPr/>
        </p:nvSpPr>
        <p:spPr bwMode="auto">
          <a:xfrm>
            <a:off x="214313" y="0"/>
            <a:ext cx="84248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Rectangle 3"/>
          <p:cNvSpPr txBox="1">
            <a:spLocks/>
          </p:cNvSpPr>
          <p:nvPr/>
        </p:nvSpPr>
        <p:spPr bwMode="auto">
          <a:xfrm>
            <a:off x="357188" y="285750"/>
            <a:ext cx="6572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3023" name="Rectangle 3"/>
          <p:cNvSpPr txBox="1">
            <a:spLocks/>
          </p:cNvSpPr>
          <p:nvPr/>
        </p:nvSpPr>
        <p:spPr bwMode="auto">
          <a:xfrm>
            <a:off x="285750" y="214313"/>
            <a:ext cx="6143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Rectangle 3"/>
          <p:cNvSpPr txBox="1">
            <a:spLocks/>
          </p:cNvSpPr>
          <p:nvPr/>
        </p:nvSpPr>
        <p:spPr bwMode="auto">
          <a:xfrm>
            <a:off x="714375" y="1214438"/>
            <a:ext cx="74088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       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1.Пояснительная записка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2.Актуальность проблемы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3.Наш девиз.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4.Гимн.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5.Наша эмблема.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6. Цели и задачи  программы ЮИД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            7. Ожидаемые результаты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103437" cy="266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практику дошкольных учреждений в настоящее время вошли программы по основам безопасности жизнедеятельности детей (ОБЖ), направленные на формирование у ребёнка навыков правильного поведения в нестандартных, а порой и опасных ситуациях на дороге, в транспорте.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1857388" cy="235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43576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" charset="0"/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2286016" cy="2895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43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-20161115-WA00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214290"/>
            <a:ext cx="4392613" cy="352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IMG-20161115-WA00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86124"/>
            <a:ext cx="4249737" cy="318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количества машин на улицах городов  нашей страны, увеличение скорости их движения, плотности транспортных потоков, растущие пробки на дорогах являются одной из главных причин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транспортных происшествий. Никого не оставляет равнодушным неутешительные сводки о ДТП, где потерпевшими, к сожалению являются и дети. 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357688"/>
            <a:ext cx="1785937" cy="2262187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9462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обеспечение безопасности на дорогах становится всё более важной государственной задачей. Большую роль в решении этой проблемы имеет организация работы по предупреждению детского дорожно-транспортного травматизма в дошкольных учреждениях.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правилами дорожного движения, формировать у них навыки правильного поведения на дороге необходимо с раннего возраста, так как знания, полученные в детстве, наиболее прочные; правила, усвоенные ребёнком, впоследствии становятся нормой поведения, а их соблюдение — потребностью человека.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857750"/>
            <a:ext cx="1579562" cy="2000250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6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Программа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2071687" cy="2624137"/>
          </a:xfrm>
          <a:prstGeom prst="rect">
            <a:avLst/>
          </a:prstGeom>
          <a:solidFill>
            <a:schemeClr val="tx2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10" name="Picture 9" descr="C:\Users\Женя\AppData\Local\Microsoft\Windows\Temporary Internet Files\Content.IE5\R2PZJRP0\MC90043254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28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20161021_1054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428604"/>
            <a:ext cx="4464050" cy="3078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 descr="IMG_20161021_1057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643314"/>
            <a:ext cx="5113337" cy="2874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642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Arial</vt:lpstr>
      <vt:lpstr>Times New Roman</vt:lpstr>
      <vt:lpstr>Symbol</vt:lpstr>
      <vt:lpstr>Тема Office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  <vt:lpstr>Программа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</dc:title>
  <dc:creator>Admin</dc:creator>
  <cp:lastModifiedBy>1</cp:lastModifiedBy>
  <cp:revision>16</cp:revision>
  <dcterms:created xsi:type="dcterms:W3CDTF">2016-11-25T16:33:20Z</dcterms:created>
  <dcterms:modified xsi:type="dcterms:W3CDTF">2016-11-28T05:20:17Z</dcterms:modified>
</cp:coreProperties>
</file>